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"/>
  </p:notesMasterIdLst>
  <p:sldIdLst>
    <p:sldId id="257" r:id="rId2"/>
    <p:sldId id="258" r:id="rId3"/>
    <p:sldId id="259" r:id="rId4"/>
    <p:sldId id="260" r:id="rId5"/>
    <p:sldId id="261" r:id="rId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71132"/>
    <a:srgbClr val="000000"/>
    <a:srgbClr val="73BCE9"/>
    <a:srgbClr val="767171"/>
    <a:srgbClr val="892C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309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81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E7B796-A74A-480E-B7C3-F20E279F0A7C}" type="datetimeFigureOut">
              <a:rPr lang="ko-KR" altLang="en-US" smtClean="0"/>
              <a:t>2022-04-28(Thu)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1EA44E-4070-47F9-84CF-60FBAE4DCC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09285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E4B86C-DD47-4A5D-A4BA-71D21446CF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E111551-C39D-45DD-8D40-446C0D81E6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F5488D7-3629-4310-8EA6-A4143C97A8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8DDE92-A542-49E3-8BCA-C8166235BA4E}" type="datetimeFigureOut">
              <a:rPr lang="ko-KR" altLang="en-US" smtClean="0"/>
              <a:t>2022-04-28(Thu)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C970C0B-90D4-433B-BB3D-0822983DAD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CAE5A57-DAB4-413C-96F9-BCC1DB64F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AF726-710F-47E9-BEC2-54C7D91DDD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89383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FECE26-EF48-4652-A42B-7082F6B196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DF31795-6D2B-4D66-A110-E658EE5D60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81A1D80-18E2-43BC-A177-FEA294B394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8DDE92-A542-49E3-8BCA-C8166235BA4E}" type="datetimeFigureOut">
              <a:rPr lang="ko-KR" altLang="en-US" smtClean="0"/>
              <a:t>2022-04-28(Thu)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D38B8A8-FC0E-444B-8BDC-FFCD054815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25DBB50-DB54-4010-A3C5-CD4F37676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AF726-710F-47E9-BEC2-54C7D91DDD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73935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F5F5D51-4A76-4FB9-AA3F-DF62FFFD00B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0FB37E4-15FF-4715-8D8D-1E046C206D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A37B13C-A874-49FB-BF72-98E5AD75BC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8DDE92-A542-49E3-8BCA-C8166235BA4E}" type="datetimeFigureOut">
              <a:rPr lang="ko-KR" altLang="en-US" smtClean="0"/>
              <a:t>2022-04-28(Thu)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4937E0E-76EF-4EAF-AB98-FD559BCA0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D6C7BC8-C358-4B0E-BF5A-7C22E88616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AF726-710F-47E9-BEC2-54C7D91DDD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1525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E8252FE4-4291-451A-86B5-5EA296FF1DFA}"/>
              </a:ext>
            </a:extLst>
          </p:cNvPr>
          <p:cNvSpPr/>
          <p:nvPr userDrawn="1"/>
        </p:nvSpPr>
        <p:spPr>
          <a:xfrm>
            <a:off x="0" y="0"/>
            <a:ext cx="12192000" cy="103447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3C1E9B9-209A-4A57-9814-F8D57208E1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827" y="167089"/>
            <a:ext cx="10515600" cy="70292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203E822-74DA-4B57-B481-B62C563C98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668" y="1460500"/>
            <a:ext cx="10515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8F070C-77A7-432D-B216-9668C92470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8DDE92-A542-49E3-8BCA-C8166235BA4E}" type="datetimeFigureOut">
              <a:rPr lang="ko-KR" altLang="en-US" smtClean="0"/>
              <a:t>2022-04-28(Thu)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DB3F48F-907B-4347-999E-8A810E7FC8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3A74AEC-AD2F-4D10-AB46-F5B2649020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AF726-710F-47E9-BEC2-54C7D91DDD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4929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84D610-C824-40B6-947E-A66D4C3C94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7FE1580-3721-4AD3-9DF3-D16FA9C174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30523C2-208F-4623-9E9C-BF52E6B1EA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8DDE92-A542-49E3-8BCA-C8166235BA4E}" type="datetimeFigureOut">
              <a:rPr lang="ko-KR" altLang="en-US" smtClean="0"/>
              <a:t>2022-04-28(Thu)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F6341E0-86F6-4F35-BBD6-4AFBE8749C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EA41D2-FE74-4066-95D9-60518B177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AF726-710F-47E9-BEC2-54C7D91DDD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22240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042398-3D83-48B6-9FD3-52401E4866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073D161-A8AA-41E1-A4D6-BB24A335B2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D4FA59A-F28D-436B-B92B-B3DDBBEDE4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969FE68-ECE9-437C-BEB6-D3BB4B4A36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8DDE92-A542-49E3-8BCA-C8166235BA4E}" type="datetimeFigureOut">
              <a:rPr lang="ko-KR" altLang="en-US" smtClean="0"/>
              <a:t>2022-04-28(Thu)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0963A1C-BBE2-4AA6-A26B-01BDAB91D6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D7AD4A1-3E32-4EEF-9E76-9429B724BB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AF726-710F-47E9-BEC2-54C7D91DDD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99143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844F35-E393-42BE-BA00-F1257F345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856DC14-AB73-4EC1-B2BC-DF1A90FA9A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D311951-0074-4E35-909F-AEA6579E92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48B94F5-0CAD-4117-8E5A-D6D9E3AB47F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28A5849-A189-4041-821B-3C9FB0D45C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581E535-45B9-447E-A030-105AFDF5E0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8DDE92-A542-49E3-8BCA-C8166235BA4E}" type="datetimeFigureOut">
              <a:rPr lang="ko-KR" altLang="en-US" smtClean="0"/>
              <a:t>2022-04-28(Thu)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01B967C-4CB9-44A2-AC36-577CE9453D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06A940A-10AF-466B-B010-A823C97CE7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AF726-710F-47E9-BEC2-54C7D91DDD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1958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7AB03D-6646-4D2E-A95A-934790D4A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09ED9C6-E493-42B6-831B-F6320181B3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8DDE92-A542-49E3-8BCA-C8166235BA4E}" type="datetimeFigureOut">
              <a:rPr lang="ko-KR" altLang="en-US" smtClean="0"/>
              <a:t>2022-04-28(Thu)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C6A77D0-5226-4775-8692-1538F358EE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1B08B2C-C3FF-4167-8730-3A5A6FEDE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AF726-710F-47E9-BEC2-54C7D91DDD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48290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D280DBF-E3A8-401B-BE03-B947D91753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8DDE92-A542-49E3-8BCA-C8166235BA4E}" type="datetimeFigureOut">
              <a:rPr lang="ko-KR" altLang="en-US" smtClean="0"/>
              <a:t>2022-04-28(Thu)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AD9ABA4-20EB-40D6-A2FE-ED5BA854D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0494699-7B32-4178-9124-9E95F18418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AF726-710F-47E9-BEC2-54C7D91DDD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02933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0B410B-86F3-4B89-BD9A-53502FFCD6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D9FC3D1-FF0C-46B5-BEF1-E3BD394DD3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6F44EDA-68DC-4B53-A00A-9B817569F8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DF7DBBD-F4A5-472C-8641-E4C22A2EE8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8DDE92-A542-49E3-8BCA-C8166235BA4E}" type="datetimeFigureOut">
              <a:rPr lang="ko-KR" altLang="en-US" smtClean="0"/>
              <a:t>2022-04-28(Thu)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ACFEA52-2ADF-46B7-9F0B-8A9684AC90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86BAC1C-7B36-42B7-8C90-DC6952D02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AF726-710F-47E9-BEC2-54C7D91DDD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44654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5BFC80-1D56-4E6E-A2C7-F45B9C9317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0B8B350-AC83-4358-9898-47385337934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A3F0B6E-0F89-48E9-AB04-C4F91459B3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D43224A-3016-4014-A1E6-EF16C1ED64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8DDE92-A542-49E3-8BCA-C8166235BA4E}" type="datetimeFigureOut">
              <a:rPr lang="ko-KR" altLang="en-US" smtClean="0"/>
              <a:t>2022-04-28(Thu)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485872A-ADD0-43E9-8A2F-95B3EBBBF4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6EB236D-6550-4D16-95DB-3311EB5B5D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AF726-710F-47E9-BEC2-54C7D91DDD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19837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BF35154-B568-4C2E-ABEF-150156B7C1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E1AE042-698D-45F3-AB18-CD0F5ABA0E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9CC2FD-874C-4FBB-A6B5-E35C304D7C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8DDE92-A542-49E3-8BCA-C8166235BA4E}" type="datetimeFigureOut">
              <a:rPr lang="ko-KR" altLang="en-US" smtClean="0"/>
              <a:t>2022-04-28(Thu)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6DCBA0-5D08-435E-BAD3-8D898F65C4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70F7C7-6DBD-4CC7-886C-828396CCED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7AF726-710F-47E9-BEC2-54C7D91DDD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271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177A21-1F99-4D21-9F9F-55BCE76CE32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b="1" dirty="0"/>
              <a:t>ESCAPE ISLAND</a:t>
            </a:r>
            <a:endParaRPr lang="ko-KR" altLang="en-US" b="1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1152BDB-6F60-4325-8468-F9381C5F40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86918" y="4858869"/>
            <a:ext cx="3281082" cy="573743"/>
          </a:xfrm>
        </p:spPr>
        <p:txBody>
          <a:bodyPr/>
          <a:lstStyle/>
          <a:p>
            <a:r>
              <a:rPr lang="ko-KR" altLang="en-US" b="1" dirty="0"/>
              <a:t>튜토리얼 시스템</a:t>
            </a:r>
          </a:p>
        </p:txBody>
      </p:sp>
    </p:spTree>
    <p:extLst>
      <p:ext uri="{BB962C8B-B14F-4D97-AF65-F5344CB8AC3E}">
        <p14:creationId xmlns:p14="http://schemas.microsoft.com/office/powerpoint/2010/main" val="11820459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E81460-F6FE-4B02-A684-1F671D578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b="1" dirty="0"/>
              <a:t>이동 튜토리얼 </a:t>
            </a:r>
            <a:r>
              <a:rPr lang="en-US" altLang="ko-KR" sz="3200" b="1" dirty="0"/>
              <a:t>(</a:t>
            </a:r>
            <a:r>
              <a:rPr lang="ko-KR" altLang="en-US" sz="3200" b="1" dirty="0"/>
              <a:t>시작 전</a:t>
            </a:r>
            <a:r>
              <a:rPr lang="en-US" altLang="ko-KR" sz="3200" b="1" dirty="0"/>
              <a:t>)</a:t>
            </a:r>
            <a:endParaRPr lang="ko-KR" altLang="en-US" sz="3200" b="1" dirty="0"/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3391580E-A7CC-4B1E-B0CD-CFF6B34F4D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42781" y="3419398"/>
            <a:ext cx="2605292" cy="1048871"/>
          </a:xfrm>
        </p:spPr>
        <p:txBody>
          <a:bodyPr>
            <a:normAutofit/>
          </a:bodyPr>
          <a:lstStyle/>
          <a:p>
            <a:r>
              <a:rPr lang="ko-KR" altLang="en-US" sz="1400" dirty="0"/>
              <a:t>게임 시작 전에는 이동관련 튜토리얼만 진행</a:t>
            </a:r>
            <a:endParaRPr lang="en-US" altLang="ko-KR" sz="1400" dirty="0"/>
          </a:p>
          <a:p>
            <a:r>
              <a:rPr lang="ko-KR" altLang="en-US" sz="1400" dirty="0"/>
              <a:t>게임 시작하면서 상호작용버튼 설명</a:t>
            </a:r>
            <a:endParaRPr lang="en-US" altLang="ko-KR" sz="1400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E0712B43-3EDC-42DC-9674-B8C65583AAE1}"/>
              </a:ext>
            </a:extLst>
          </p:cNvPr>
          <p:cNvGrpSpPr/>
          <p:nvPr/>
        </p:nvGrpSpPr>
        <p:grpSpPr>
          <a:xfrm>
            <a:off x="151923" y="1293414"/>
            <a:ext cx="4697983" cy="2634521"/>
            <a:chOff x="429827" y="1714756"/>
            <a:chExt cx="8059271" cy="4519454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5171238D-6F04-4E56-B073-D045AEA554B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9827" y="1714756"/>
              <a:ext cx="8059271" cy="4519454"/>
            </a:xfrm>
            <a:prstGeom prst="rect">
              <a:avLst/>
            </a:prstGeom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934E9623-CFB0-474D-9B06-3146911291A6}"/>
                </a:ext>
              </a:extLst>
            </p:cNvPr>
            <p:cNvSpPr/>
            <p:nvPr/>
          </p:nvSpPr>
          <p:spPr>
            <a:xfrm>
              <a:off x="1487662" y="1819835"/>
              <a:ext cx="5943600" cy="65442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안녕하세요 </a:t>
              </a:r>
              <a:r>
                <a:rPr lang="en-US" altLang="ko-KR" sz="105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(nickname)</a:t>
              </a:r>
              <a:r>
                <a:rPr lang="ko-KR" altLang="en-US" sz="105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님 </a:t>
              </a:r>
              <a:r>
                <a:rPr lang="en-US" altLang="ko-KR" sz="1050" b="1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ESCAPE ISLAND</a:t>
              </a:r>
              <a:r>
                <a:rPr lang="ko-KR" altLang="en-US" sz="105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에 오신걸 환영합니다</a:t>
              </a:r>
              <a:r>
                <a:rPr lang="en-US" altLang="ko-KR" sz="105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!</a:t>
              </a:r>
              <a:endParaRPr lang="ko-KR" altLang="en-US" sz="105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25B5CEE6-C784-4685-8B69-C3265E7D3B3A}"/>
              </a:ext>
            </a:extLst>
          </p:cNvPr>
          <p:cNvGrpSpPr/>
          <p:nvPr/>
        </p:nvGrpSpPr>
        <p:grpSpPr>
          <a:xfrm>
            <a:off x="4928039" y="1291671"/>
            <a:ext cx="4697983" cy="2634521"/>
            <a:chOff x="6325719" y="551304"/>
            <a:chExt cx="8059271" cy="4519454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0D42EB50-730A-42BE-8B89-E7DEF116D2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25719" y="551304"/>
              <a:ext cx="8059271" cy="4519454"/>
            </a:xfrm>
            <a:prstGeom prst="rect">
              <a:avLst/>
            </a:prstGeom>
          </p:spPr>
        </p:pic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8178D42D-D85F-4532-87B4-0A0BC538212A}"/>
                </a:ext>
              </a:extLst>
            </p:cNvPr>
            <p:cNvSpPr/>
            <p:nvPr/>
          </p:nvSpPr>
          <p:spPr>
            <a:xfrm>
              <a:off x="7383555" y="656383"/>
              <a:ext cx="5943600" cy="65442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게임에 앞서 간단한 이동방법을 알려드리도록 하겠습니다</a:t>
              </a:r>
              <a:r>
                <a:rPr lang="en-US" altLang="ko-KR" sz="105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.</a:t>
              </a:r>
              <a:endParaRPr lang="ko-KR" altLang="en-US" sz="105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4B657BB2-8530-4C99-B461-20049560A830}"/>
              </a:ext>
            </a:extLst>
          </p:cNvPr>
          <p:cNvGrpSpPr/>
          <p:nvPr/>
        </p:nvGrpSpPr>
        <p:grpSpPr>
          <a:xfrm>
            <a:off x="151923" y="3989189"/>
            <a:ext cx="4697983" cy="2634521"/>
            <a:chOff x="1873264" y="2857008"/>
            <a:chExt cx="5576526" cy="3127188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5C54B5F3-BD6B-47E8-A91F-CDF103B17351}"/>
                </a:ext>
              </a:extLst>
            </p:cNvPr>
            <p:cNvGrpSpPr/>
            <p:nvPr/>
          </p:nvGrpSpPr>
          <p:grpSpPr>
            <a:xfrm>
              <a:off x="1873264" y="2857008"/>
              <a:ext cx="5576526" cy="3127188"/>
              <a:chOff x="429827" y="1714756"/>
              <a:chExt cx="8059271" cy="4519454"/>
            </a:xfrm>
          </p:grpSpPr>
          <p:pic>
            <p:nvPicPr>
              <p:cNvPr id="16" name="그림 15">
                <a:extLst>
                  <a:ext uri="{FF2B5EF4-FFF2-40B4-BE49-F238E27FC236}">
                    <a16:creationId xmlns:a16="http://schemas.microsoft.com/office/drawing/2014/main" id="{ECD96259-E81C-4F30-BA55-0D8337F4FA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29827" y="1714756"/>
                <a:ext cx="8059271" cy="4519454"/>
              </a:xfrm>
              <a:prstGeom prst="rect">
                <a:avLst/>
              </a:prstGeom>
            </p:spPr>
          </p:pic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A84BEED0-9B69-4B31-AF9D-93875B063275}"/>
                  </a:ext>
                </a:extLst>
              </p:cNvPr>
              <p:cNvSpPr/>
              <p:nvPr/>
            </p:nvSpPr>
            <p:spPr>
              <a:xfrm>
                <a:off x="1487662" y="1819835"/>
                <a:ext cx="5943600" cy="654424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5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왼쪽 밑에 있는 조이스틱을 움직여보세요</a:t>
                </a:r>
                <a:r>
                  <a:rPr lang="en-US" altLang="ko-KR" sz="105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!</a:t>
                </a:r>
                <a:endParaRPr lang="ko-KR" altLang="en-US" sz="105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p:grpSp>
        <p:sp>
          <p:nvSpPr>
            <p:cNvPr id="18" name="화살표: 아래쪽 17">
              <a:extLst>
                <a:ext uri="{FF2B5EF4-FFF2-40B4-BE49-F238E27FC236}">
                  <a16:creationId xmlns:a16="http://schemas.microsoft.com/office/drawing/2014/main" id="{001C1B67-8D25-4DD0-BD99-6D8D0A80617D}"/>
                </a:ext>
              </a:extLst>
            </p:cNvPr>
            <p:cNvSpPr/>
            <p:nvPr/>
          </p:nvSpPr>
          <p:spPr>
            <a:xfrm>
              <a:off x="2297396" y="4498575"/>
              <a:ext cx="364165" cy="403069"/>
            </a:xfrm>
            <a:prstGeom prst="downArrow">
              <a:avLst/>
            </a:prstGeom>
            <a:solidFill>
              <a:srgbClr val="FF0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98B8B3B9-09E9-45C7-BF2F-6135D2BC20DF}"/>
              </a:ext>
            </a:extLst>
          </p:cNvPr>
          <p:cNvGrpSpPr/>
          <p:nvPr/>
        </p:nvGrpSpPr>
        <p:grpSpPr>
          <a:xfrm>
            <a:off x="4944798" y="3989189"/>
            <a:ext cx="4697983" cy="2634521"/>
            <a:chOff x="3388662" y="3712100"/>
            <a:chExt cx="5576526" cy="3127188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62751FF8-CEDA-4F5F-8935-90DA242ECC16}"/>
                </a:ext>
              </a:extLst>
            </p:cNvPr>
            <p:cNvGrpSpPr/>
            <p:nvPr/>
          </p:nvGrpSpPr>
          <p:grpSpPr>
            <a:xfrm>
              <a:off x="3388662" y="3712100"/>
              <a:ext cx="5576526" cy="3127188"/>
              <a:chOff x="429827" y="1714756"/>
              <a:chExt cx="8059271" cy="4519454"/>
            </a:xfrm>
          </p:grpSpPr>
          <p:pic>
            <p:nvPicPr>
              <p:cNvPr id="20" name="그림 19">
                <a:extLst>
                  <a:ext uri="{FF2B5EF4-FFF2-40B4-BE49-F238E27FC236}">
                    <a16:creationId xmlns:a16="http://schemas.microsoft.com/office/drawing/2014/main" id="{349CAE4D-5FC7-4AA4-84AE-90A7EEE721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29827" y="1714756"/>
                <a:ext cx="8059271" cy="4519454"/>
              </a:xfrm>
              <a:prstGeom prst="rect">
                <a:avLst/>
              </a:prstGeom>
            </p:spPr>
          </p:pic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0B740744-441A-4363-9ADE-D6E0D6813664}"/>
                  </a:ext>
                </a:extLst>
              </p:cNvPr>
              <p:cNvSpPr/>
              <p:nvPr/>
            </p:nvSpPr>
            <p:spPr>
              <a:xfrm>
                <a:off x="1487662" y="1819835"/>
                <a:ext cx="5943600" cy="654424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그리고 게임을 시작하려면 </a:t>
                </a:r>
                <a:r>
                  <a:rPr lang="ko-KR" altLang="en-US" sz="900" b="1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상호작용 버튼</a:t>
                </a:r>
                <a:r>
                  <a:rPr lang="ko-KR" altLang="en-US" sz="9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을 눌러야 합니다</a:t>
                </a:r>
                <a:r>
                  <a:rPr lang="en-US" altLang="ko-KR" sz="9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.</a:t>
                </a:r>
              </a:p>
              <a:p>
                <a:pPr algn="ctr"/>
                <a:r>
                  <a:rPr lang="ko-KR" altLang="en-US" sz="900" b="1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상호작용 버튼</a:t>
                </a:r>
                <a:r>
                  <a:rPr lang="ko-KR" altLang="en-US" sz="9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은 게임에서 다양하게 사용됩니다</a:t>
                </a:r>
                <a:r>
                  <a:rPr lang="en-US" altLang="ko-KR" sz="9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.</a:t>
                </a:r>
                <a:endParaRPr lang="ko-KR" altLang="en-US" sz="900" b="1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p:grpSp>
        <p:sp>
          <p:nvSpPr>
            <p:cNvPr id="22" name="화살표: 아래쪽 21">
              <a:extLst>
                <a:ext uri="{FF2B5EF4-FFF2-40B4-BE49-F238E27FC236}">
                  <a16:creationId xmlns:a16="http://schemas.microsoft.com/office/drawing/2014/main" id="{EB03540B-7946-4EB7-A66C-C305D489B986}"/>
                </a:ext>
              </a:extLst>
            </p:cNvPr>
            <p:cNvSpPr/>
            <p:nvPr/>
          </p:nvSpPr>
          <p:spPr>
            <a:xfrm>
              <a:off x="8148919" y="5521133"/>
              <a:ext cx="364165" cy="403069"/>
            </a:xfrm>
            <a:prstGeom prst="downArrow">
              <a:avLst/>
            </a:prstGeom>
            <a:solidFill>
              <a:srgbClr val="FF0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F319ECEC-057C-4534-B7AA-89306F3F65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864"/>
            <a:ext cx="12192000" cy="6822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2835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그림 45">
            <a:extLst>
              <a:ext uri="{FF2B5EF4-FFF2-40B4-BE49-F238E27FC236}">
                <a16:creationId xmlns:a16="http://schemas.microsoft.com/office/drawing/2014/main" id="{95BD68D4-6442-453F-9D49-EE28F24F57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829" y="3688483"/>
            <a:ext cx="4374201" cy="2448349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49E81460-F6FE-4B02-A684-1F671D578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b="1" dirty="0"/>
              <a:t>이동 튜토리얼 </a:t>
            </a:r>
            <a:r>
              <a:rPr lang="en-US" altLang="ko-KR" sz="3200" b="1" dirty="0"/>
              <a:t>(</a:t>
            </a:r>
            <a:r>
              <a:rPr lang="ko-KR" altLang="en-US" sz="3200" b="1" dirty="0"/>
              <a:t>게임 시작 후</a:t>
            </a:r>
            <a:r>
              <a:rPr lang="en-US" altLang="ko-KR" sz="3200" b="1" dirty="0"/>
              <a:t>)</a:t>
            </a:r>
            <a:endParaRPr lang="ko-KR" altLang="en-US" sz="3200" b="1" dirty="0"/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3391580E-A7CC-4B1E-B0CD-CFF6B34F4D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12229" y="3419398"/>
            <a:ext cx="2735844" cy="104887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100" dirty="0" err="1"/>
              <a:t>맵의</a:t>
            </a:r>
            <a:r>
              <a:rPr lang="ko-KR" altLang="en-US" sz="1100" dirty="0"/>
              <a:t> 왼쪽 위부터 차례대로 설명</a:t>
            </a:r>
            <a:r>
              <a:rPr lang="en-US" altLang="ko-KR" sz="1100" dirty="0"/>
              <a:t> </a:t>
            </a:r>
          </a:p>
          <a:p>
            <a:pPr marL="0" indent="0">
              <a:buNone/>
            </a:pPr>
            <a:r>
              <a:rPr lang="ko-KR" altLang="en-US" sz="1100" dirty="0"/>
              <a:t>장소의 이름과 장소에서 얻을 수 있는 재료들을 설명한다</a:t>
            </a:r>
            <a:r>
              <a:rPr lang="en-US" altLang="ko-KR" sz="1100" dirty="0"/>
              <a:t>.</a:t>
            </a:r>
          </a:p>
          <a:p>
            <a:pPr marL="0" indent="0">
              <a:buNone/>
            </a:pPr>
            <a:r>
              <a:rPr lang="ko-KR" altLang="en-US" sz="1100" dirty="0"/>
              <a:t>재료를 얻는 미션에 관련한 설명 진행</a:t>
            </a:r>
            <a:endParaRPr lang="en-US" altLang="ko-KR" sz="1100" dirty="0"/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1F32C8CD-3CBE-42EC-9A33-EFB7BE51B435}"/>
              </a:ext>
            </a:extLst>
          </p:cNvPr>
          <p:cNvGrpSpPr/>
          <p:nvPr/>
        </p:nvGrpSpPr>
        <p:grpSpPr>
          <a:xfrm>
            <a:off x="5002306" y="1150282"/>
            <a:ext cx="4374776" cy="2445935"/>
            <a:chOff x="179294" y="1150282"/>
            <a:chExt cx="4374776" cy="2445935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442E07E3-B7A2-48C6-9B98-5906853ADD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9294" y="1150282"/>
              <a:ext cx="4374776" cy="2445935"/>
            </a:xfrm>
            <a:prstGeom prst="rect">
              <a:avLst/>
            </a:prstGeom>
          </p:spPr>
        </p:pic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E750EA32-CEEE-426E-AA18-91FF61BB1CA6}"/>
                </a:ext>
              </a:extLst>
            </p:cNvPr>
            <p:cNvSpPr/>
            <p:nvPr/>
          </p:nvSpPr>
          <p:spPr>
            <a:xfrm>
              <a:off x="768566" y="1354668"/>
              <a:ext cx="3464697" cy="381483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여기는 모래사장입니다</a:t>
              </a:r>
              <a:r>
                <a:rPr lang="en-US" altLang="ko-KR" sz="8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.</a:t>
              </a:r>
            </a:p>
            <a:p>
              <a:pPr algn="ctr"/>
              <a:r>
                <a:rPr lang="ko-KR" altLang="en-US" sz="8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모래사장에서는 모래</a:t>
              </a:r>
              <a:r>
                <a:rPr lang="en-US" altLang="ko-KR" sz="8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, </a:t>
              </a:r>
              <a:r>
                <a:rPr lang="ko-KR" altLang="en-US" sz="8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코코넛</a:t>
              </a:r>
              <a:r>
                <a:rPr lang="en-US" altLang="ko-KR" sz="8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, </a:t>
              </a:r>
              <a:r>
                <a:rPr lang="ko-KR" altLang="en-US" sz="8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정제되지 않은 물을 얻을 수 있습니다</a:t>
              </a:r>
              <a:r>
                <a:rPr lang="en-US" altLang="ko-KR" sz="8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.</a:t>
              </a:r>
              <a:endParaRPr lang="ko-KR" altLang="en-US" sz="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3E03169B-43CA-4D79-968F-F5FAF9F8F51F}"/>
              </a:ext>
            </a:extLst>
          </p:cNvPr>
          <p:cNvGrpSpPr/>
          <p:nvPr/>
        </p:nvGrpSpPr>
        <p:grpSpPr>
          <a:xfrm>
            <a:off x="361830" y="1150282"/>
            <a:ext cx="4374777" cy="2444407"/>
            <a:chOff x="4658559" y="1150282"/>
            <a:chExt cx="4374777" cy="2444407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5559A441-FDC2-454F-995B-87C2D985C58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58559" y="1150282"/>
              <a:ext cx="4374777" cy="2444407"/>
            </a:xfrm>
            <a:prstGeom prst="rect">
              <a:avLst/>
            </a:prstGeom>
          </p:spPr>
        </p:pic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35FD3694-4004-4DA4-B18A-7331322F69D3}"/>
                </a:ext>
              </a:extLst>
            </p:cNvPr>
            <p:cNvSpPr/>
            <p:nvPr/>
          </p:nvSpPr>
          <p:spPr>
            <a:xfrm>
              <a:off x="5194008" y="1351666"/>
              <a:ext cx="3464697" cy="381483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화살표 방향대로 이동해주세요</a:t>
              </a:r>
              <a:r>
                <a:rPr lang="en-US" altLang="ko-KR" sz="105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!</a:t>
              </a:r>
              <a:endParaRPr lang="ko-KR" altLang="en-US" sz="105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30" name="직각 삼각형 29">
            <a:extLst>
              <a:ext uri="{FF2B5EF4-FFF2-40B4-BE49-F238E27FC236}">
                <a16:creationId xmlns:a16="http://schemas.microsoft.com/office/drawing/2014/main" id="{347C3D07-42D7-4A0F-A717-A1063B36DAFF}"/>
              </a:ext>
            </a:extLst>
          </p:cNvPr>
          <p:cNvSpPr/>
          <p:nvPr/>
        </p:nvSpPr>
        <p:spPr>
          <a:xfrm rot="3232729">
            <a:off x="2009774" y="2284417"/>
            <a:ext cx="200025" cy="200025"/>
          </a:xfrm>
          <a:prstGeom prst="rtTriangl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각 삼각형 30">
            <a:extLst>
              <a:ext uri="{FF2B5EF4-FFF2-40B4-BE49-F238E27FC236}">
                <a16:creationId xmlns:a16="http://schemas.microsoft.com/office/drawing/2014/main" id="{793FB276-7EFE-454C-81F8-5C10D9F18447}"/>
              </a:ext>
            </a:extLst>
          </p:cNvPr>
          <p:cNvSpPr/>
          <p:nvPr/>
        </p:nvSpPr>
        <p:spPr>
          <a:xfrm rot="3232729">
            <a:off x="1730285" y="2217742"/>
            <a:ext cx="200025" cy="200025"/>
          </a:xfrm>
          <a:prstGeom prst="rtTriangl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각 삼각형 31">
            <a:extLst>
              <a:ext uri="{FF2B5EF4-FFF2-40B4-BE49-F238E27FC236}">
                <a16:creationId xmlns:a16="http://schemas.microsoft.com/office/drawing/2014/main" id="{9CEB6E8E-C3FA-4685-A31A-05D2E01459B5}"/>
              </a:ext>
            </a:extLst>
          </p:cNvPr>
          <p:cNvSpPr/>
          <p:nvPr/>
        </p:nvSpPr>
        <p:spPr>
          <a:xfrm rot="3232729">
            <a:off x="1450796" y="2168393"/>
            <a:ext cx="200025" cy="200025"/>
          </a:xfrm>
          <a:prstGeom prst="rtTriangl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각 삼각형 32">
            <a:extLst>
              <a:ext uri="{FF2B5EF4-FFF2-40B4-BE49-F238E27FC236}">
                <a16:creationId xmlns:a16="http://schemas.microsoft.com/office/drawing/2014/main" id="{17126AC9-79E3-471C-8D78-4035E6AB11F5}"/>
              </a:ext>
            </a:extLst>
          </p:cNvPr>
          <p:cNvSpPr/>
          <p:nvPr/>
        </p:nvSpPr>
        <p:spPr>
          <a:xfrm rot="3232729">
            <a:off x="1171307" y="2101718"/>
            <a:ext cx="200025" cy="200025"/>
          </a:xfrm>
          <a:prstGeom prst="rtTriangl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각 삼각형 33">
            <a:extLst>
              <a:ext uri="{FF2B5EF4-FFF2-40B4-BE49-F238E27FC236}">
                <a16:creationId xmlns:a16="http://schemas.microsoft.com/office/drawing/2014/main" id="{D228BBF9-2530-4B6E-B386-509B5C3AB553}"/>
              </a:ext>
            </a:extLst>
          </p:cNvPr>
          <p:cNvSpPr/>
          <p:nvPr/>
        </p:nvSpPr>
        <p:spPr>
          <a:xfrm rot="3232729">
            <a:off x="905608" y="2077997"/>
            <a:ext cx="200025" cy="200025"/>
          </a:xfrm>
          <a:prstGeom prst="rtTriangl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각 삼각형 34">
            <a:extLst>
              <a:ext uri="{FF2B5EF4-FFF2-40B4-BE49-F238E27FC236}">
                <a16:creationId xmlns:a16="http://schemas.microsoft.com/office/drawing/2014/main" id="{740CCA39-859C-4793-B7A9-37C43DAD9CCF}"/>
              </a:ext>
            </a:extLst>
          </p:cNvPr>
          <p:cNvSpPr/>
          <p:nvPr/>
        </p:nvSpPr>
        <p:spPr>
          <a:xfrm rot="3232729">
            <a:off x="626119" y="2011322"/>
            <a:ext cx="200025" cy="200025"/>
          </a:xfrm>
          <a:prstGeom prst="rtTriangl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각 삼각형 35">
            <a:extLst>
              <a:ext uri="{FF2B5EF4-FFF2-40B4-BE49-F238E27FC236}">
                <a16:creationId xmlns:a16="http://schemas.microsoft.com/office/drawing/2014/main" id="{CB489E3E-1230-4405-B8E3-F03D91E7B2A3}"/>
              </a:ext>
            </a:extLst>
          </p:cNvPr>
          <p:cNvSpPr/>
          <p:nvPr/>
        </p:nvSpPr>
        <p:spPr>
          <a:xfrm rot="3232729">
            <a:off x="6911119" y="2336760"/>
            <a:ext cx="200025" cy="200025"/>
          </a:xfrm>
          <a:prstGeom prst="rtTriangl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각 삼각형 36">
            <a:extLst>
              <a:ext uri="{FF2B5EF4-FFF2-40B4-BE49-F238E27FC236}">
                <a16:creationId xmlns:a16="http://schemas.microsoft.com/office/drawing/2014/main" id="{A5BE63DA-EA43-4E6E-A658-F36719058C58}"/>
              </a:ext>
            </a:extLst>
          </p:cNvPr>
          <p:cNvSpPr/>
          <p:nvPr/>
        </p:nvSpPr>
        <p:spPr>
          <a:xfrm rot="3232729">
            <a:off x="6631630" y="2293899"/>
            <a:ext cx="200025" cy="200025"/>
          </a:xfrm>
          <a:prstGeom prst="rtTriangl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674B44A5-6899-4C81-B482-1D2CF240C5C1}"/>
              </a:ext>
            </a:extLst>
          </p:cNvPr>
          <p:cNvSpPr/>
          <p:nvPr/>
        </p:nvSpPr>
        <p:spPr>
          <a:xfrm>
            <a:off x="865876" y="3966591"/>
            <a:ext cx="3464697" cy="381483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상호작용 버튼이 활성화 되었습니다</a:t>
            </a:r>
            <a:r>
              <a:rPr lang="en-US" altLang="ko-KR" sz="9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</a:p>
          <a:p>
            <a:pPr algn="ctr"/>
            <a:r>
              <a:rPr lang="ko-KR" altLang="en-US" sz="9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상호작용 버튼을 눌러주세요</a:t>
            </a:r>
            <a:r>
              <a:rPr lang="en-US" altLang="ko-KR" sz="9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  <a:endParaRPr lang="ko-KR" altLang="en-US" sz="9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1" name="화살표: 아래쪽 40">
            <a:extLst>
              <a:ext uri="{FF2B5EF4-FFF2-40B4-BE49-F238E27FC236}">
                <a16:creationId xmlns:a16="http://schemas.microsoft.com/office/drawing/2014/main" id="{5DE3E3C5-2F6C-4305-8237-1507B8EFD11F}"/>
              </a:ext>
            </a:extLst>
          </p:cNvPr>
          <p:cNvSpPr/>
          <p:nvPr/>
        </p:nvSpPr>
        <p:spPr>
          <a:xfrm>
            <a:off x="4055183" y="5166766"/>
            <a:ext cx="306793" cy="339568"/>
          </a:xfrm>
          <a:prstGeom prst="downArrow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690607C8-1A6D-4AA4-95A0-C70479C200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5976" y="3789113"/>
            <a:ext cx="4374201" cy="2462371"/>
          </a:xfrm>
          <a:prstGeom prst="rect">
            <a:avLst/>
          </a:prstGeom>
        </p:spPr>
      </p:pic>
      <p:sp>
        <p:nvSpPr>
          <p:cNvPr id="44" name="직사각형 43">
            <a:extLst>
              <a:ext uri="{FF2B5EF4-FFF2-40B4-BE49-F238E27FC236}">
                <a16:creationId xmlns:a16="http://schemas.microsoft.com/office/drawing/2014/main" id="{4E7BF8A0-2ED4-4E4C-8351-38E42AC5EAC5}"/>
              </a:ext>
            </a:extLst>
          </p:cNvPr>
          <p:cNvSpPr/>
          <p:nvPr/>
        </p:nvSpPr>
        <p:spPr>
          <a:xfrm>
            <a:off x="5546754" y="3864507"/>
            <a:ext cx="3464697" cy="381483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코코넛을 얻으려면 간단한 미션을 완료해야 합니다</a:t>
            </a:r>
            <a:r>
              <a:rPr lang="en-US" altLang="ko-KR" sz="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</a:p>
          <a:p>
            <a:pPr algn="ctr"/>
            <a:r>
              <a:rPr lang="ko-KR" altLang="en-US" sz="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코코넛 나무를 마구마구 터치하면 흔들리며 코코넛이 떨어집니다</a:t>
            </a:r>
            <a:r>
              <a:rPr lang="en-US" altLang="ko-KR" sz="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  <a:endParaRPr lang="ko-KR" altLang="en-US" sz="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398267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E81460-F6FE-4B02-A684-1F671D578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b="1" dirty="0"/>
              <a:t>이동 튜토리얼 </a:t>
            </a:r>
            <a:r>
              <a:rPr lang="en-US" altLang="ko-KR" sz="3200" b="1" dirty="0"/>
              <a:t>(</a:t>
            </a:r>
            <a:r>
              <a:rPr lang="ko-KR" altLang="en-US" sz="3200" b="1" dirty="0"/>
              <a:t>게임 시작 후</a:t>
            </a:r>
            <a:r>
              <a:rPr lang="en-US" altLang="ko-KR" sz="3200" b="1" dirty="0"/>
              <a:t>)</a:t>
            </a:r>
            <a:endParaRPr lang="ko-KR" altLang="en-US" sz="3200" b="1" dirty="0"/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3391580E-A7CC-4B1E-B0CD-CFF6B34F4D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09501" y="3589541"/>
            <a:ext cx="2735844" cy="5244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200" dirty="0"/>
              <a:t>배 앞에 도착하면 배에 실을 수 있는</a:t>
            </a:r>
            <a:r>
              <a:rPr lang="en-US" altLang="ko-KR" sz="1200" dirty="0"/>
              <a:t> </a:t>
            </a:r>
            <a:r>
              <a:rPr lang="ko-KR" altLang="en-US" sz="1200" dirty="0"/>
              <a:t>패널이 나오며 진행도까지 설명</a:t>
            </a:r>
            <a:endParaRPr lang="en-US" altLang="ko-KR" sz="1200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F3286E78-9341-4C30-9D3E-72CF3DB9537D}"/>
              </a:ext>
            </a:extLst>
          </p:cNvPr>
          <p:cNvGrpSpPr/>
          <p:nvPr/>
        </p:nvGrpSpPr>
        <p:grpSpPr>
          <a:xfrm>
            <a:off x="233082" y="1292534"/>
            <a:ext cx="4267200" cy="2348966"/>
            <a:chOff x="233082" y="1292534"/>
            <a:chExt cx="4267200" cy="2348966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A7300E0E-64DA-4037-A1B9-8E723D0FF9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3082" y="1292534"/>
              <a:ext cx="4267200" cy="2348966"/>
            </a:xfrm>
            <a:prstGeom prst="rect">
              <a:avLst/>
            </a:prstGeom>
          </p:spPr>
        </p:pic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57C0D3DF-F50C-4CAD-8C1D-BF6C994C607A}"/>
                </a:ext>
              </a:extLst>
            </p:cNvPr>
            <p:cNvSpPr/>
            <p:nvPr/>
          </p:nvSpPr>
          <p:spPr>
            <a:xfrm>
              <a:off x="634333" y="1405454"/>
              <a:ext cx="3464697" cy="381483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코코넛을 얻었습니다</a:t>
              </a:r>
              <a:r>
                <a:rPr lang="en-US" altLang="ko-KR" sz="9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.</a:t>
              </a:r>
            </a:p>
            <a:p>
              <a:pPr algn="ctr"/>
              <a:r>
                <a:rPr lang="ko-KR" altLang="en-US" sz="9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코코넛을 메인로비에 있는 배에 실어주세요</a:t>
              </a:r>
              <a:r>
                <a:rPr lang="en-US" altLang="ko-KR" sz="9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.</a:t>
              </a:r>
              <a:endParaRPr lang="ko-KR" altLang="en-US" sz="9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45" name="직각 삼각형 44">
            <a:extLst>
              <a:ext uri="{FF2B5EF4-FFF2-40B4-BE49-F238E27FC236}">
                <a16:creationId xmlns:a16="http://schemas.microsoft.com/office/drawing/2014/main" id="{7A40B0E9-405D-4C07-992A-4EA0F1A201D6}"/>
              </a:ext>
            </a:extLst>
          </p:cNvPr>
          <p:cNvSpPr/>
          <p:nvPr/>
        </p:nvSpPr>
        <p:spPr>
          <a:xfrm rot="13967922">
            <a:off x="4139149" y="2522671"/>
            <a:ext cx="200025" cy="200025"/>
          </a:xfrm>
          <a:prstGeom prst="rtTriangl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각 삼각형 46">
            <a:extLst>
              <a:ext uri="{FF2B5EF4-FFF2-40B4-BE49-F238E27FC236}">
                <a16:creationId xmlns:a16="http://schemas.microsoft.com/office/drawing/2014/main" id="{4C185AE6-5F08-4B94-9E2E-25D6476F0A34}"/>
              </a:ext>
            </a:extLst>
          </p:cNvPr>
          <p:cNvSpPr/>
          <p:nvPr/>
        </p:nvSpPr>
        <p:spPr>
          <a:xfrm rot="13967922">
            <a:off x="3859660" y="2455996"/>
            <a:ext cx="200025" cy="200025"/>
          </a:xfrm>
          <a:prstGeom prst="rtTriangl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각 삼각형 47">
            <a:extLst>
              <a:ext uri="{FF2B5EF4-FFF2-40B4-BE49-F238E27FC236}">
                <a16:creationId xmlns:a16="http://schemas.microsoft.com/office/drawing/2014/main" id="{2A8F07D2-F456-4FF6-81AF-520FC5535F19}"/>
              </a:ext>
            </a:extLst>
          </p:cNvPr>
          <p:cNvSpPr/>
          <p:nvPr/>
        </p:nvSpPr>
        <p:spPr>
          <a:xfrm rot="13967922">
            <a:off x="3580171" y="2406647"/>
            <a:ext cx="200025" cy="200025"/>
          </a:xfrm>
          <a:prstGeom prst="rtTriangl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각 삼각형 48">
            <a:extLst>
              <a:ext uri="{FF2B5EF4-FFF2-40B4-BE49-F238E27FC236}">
                <a16:creationId xmlns:a16="http://schemas.microsoft.com/office/drawing/2014/main" id="{54ED7D94-5AD8-463C-B9B7-0FD8B1A7D3BC}"/>
              </a:ext>
            </a:extLst>
          </p:cNvPr>
          <p:cNvSpPr/>
          <p:nvPr/>
        </p:nvSpPr>
        <p:spPr>
          <a:xfrm rot="13967922">
            <a:off x="3300682" y="2339972"/>
            <a:ext cx="200025" cy="200025"/>
          </a:xfrm>
          <a:prstGeom prst="rtTriangl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각 삼각형 49">
            <a:extLst>
              <a:ext uri="{FF2B5EF4-FFF2-40B4-BE49-F238E27FC236}">
                <a16:creationId xmlns:a16="http://schemas.microsoft.com/office/drawing/2014/main" id="{B6727F71-5BFF-46FE-9991-B4FA073CCE3A}"/>
              </a:ext>
            </a:extLst>
          </p:cNvPr>
          <p:cNvSpPr/>
          <p:nvPr/>
        </p:nvSpPr>
        <p:spPr>
          <a:xfrm rot="13967922">
            <a:off x="3034983" y="2316251"/>
            <a:ext cx="200025" cy="200025"/>
          </a:xfrm>
          <a:prstGeom prst="rtTriangl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각 삼각형 50">
            <a:extLst>
              <a:ext uri="{FF2B5EF4-FFF2-40B4-BE49-F238E27FC236}">
                <a16:creationId xmlns:a16="http://schemas.microsoft.com/office/drawing/2014/main" id="{56225D59-6612-4FFC-B9FB-40BE8F28C662}"/>
              </a:ext>
            </a:extLst>
          </p:cNvPr>
          <p:cNvSpPr/>
          <p:nvPr/>
        </p:nvSpPr>
        <p:spPr>
          <a:xfrm rot="13967922">
            <a:off x="2755494" y="2249576"/>
            <a:ext cx="200025" cy="200025"/>
          </a:xfrm>
          <a:prstGeom prst="rtTriangl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FE05EA8-990A-4264-9B99-863876BBB6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9570" y="1292535"/>
            <a:ext cx="4236057" cy="2348966"/>
          </a:xfrm>
          <a:prstGeom prst="rect">
            <a:avLst/>
          </a:prstGeom>
        </p:spPr>
      </p:pic>
      <p:sp>
        <p:nvSpPr>
          <p:cNvPr id="52" name="직사각형 51">
            <a:extLst>
              <a:ext uri="{FF2B5EF4-FFF2-40B4-BE49-F238E27FC236}">
                <a16:creationId xmlns:a16="http://schemas.microsoft.com/office/drawing/2014/main" id="{080AF878-647C-4AD5-BFB3-E22663F8A251}"/>
              </a:ext>
            </a:extLst>
          </p:cNvPr>
          <p:cNvSpPr/>
          <p:nvPr/>
        </p:nvSpPr>
        <p:spPr>
          <a:xfrm>
            <a:off x="5018074" y="1405454"/>
            <a:ext cx="3464697" cy="381483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배 안에 들어가면 코코넛을 실을 수 있습니다</a:t>
            </a:r>
            <a:r>
              <a:rPr lang="en-US" altLang="ko-KR" sz="9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</a:p>
          <a:p>
            <a:pPr algn="ctr"/>
            <a:r>
              <a:rPr lang="ko-KR" altLang="en-US" sz="9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상호작용 버튼을 눌러주세요</a:t>
            </a:r>
            <a:r>
              <a:rPr lang="en-US" altLang="ko-KR" sz="9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  <a:endParaRPr lang="ko-KR" altLang="en-US" sz="9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3" name="화살표: 아래쪽 52">
            <a:extLst>
              <a:ext uri="{FF2B5EF4-FFF2-40B4-BE49-F238E27FC236}">
                <a16:creationId xmlns:a16="http://schemas.microsoft.com/office/drawing/2014/main" id="{E2EA475F-7FA5-4BA0-A879-564C8CA91006}"/>
              </a:ext>
            </a:extLst>
          </p:cNvPr>
          <p:cNvSpPr/>
          <p:nvPr/>
        </p:nvSpPr>
        <p:spPr>
          <a:xfrm>
            <a:off x="8212833" y="2646791"/>
            <a:ext cx="306793" cy="339568"/>
          </a:xfrm>
          <a:prstGeom prst="downArrow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245D1F5A-7912-43F7-A628-9609E32C1CF5}"/>
              </a:ext>
            </a:extLst>
          </p:cNvPr>
          <p:cNvGrpSpPr/>
          <p:nvPr/>
        </p:nvGrpSpPr>
        <p:grpSpPr>
          <a:xfrm>
            <a:off x="778360" y="3679738"/>
            <a:ext cx="3041181" cy="1501219"/>
            <a:chOff x="98485" y="3952833"/>
            <a:chExt cx="3176642" cy="1568087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9FF78815-0728-4400-A321-39B535E3C8BB}"/>
                </a:ext>
              </a:extLst>
            </p:cNvPr>
            <p:cNvGrpSpPr/>
            <p:nvPr/>
          </p:nvGrpSpPr>
          <p:grpSpPr>
            <a:xfrm>
              <a:off x="98485" y="3952833"/>
              <a:ext cx="3176642" cy="1568087"/>
              <a:chOff x="98485" y="3952833"/>
              <a:chExt cx="4377912" cy="2161071"/>
            </a:xfrm>
          </p:grpSpPr>
          <p:pic>
            <p:nvPicPr>
              <p:cNvPr id="12" name="그림 11">
                <a:extLst>
                  <a:ext uri="{FF2B5EF4-FFF2-40B4-BE49-F238E27FC236}">
                    <a16:creationId xmlns:a16="http://schemas.microsoft.com/office/drawing/2014/main" id="{E7FC2603-C26D-427F-A2E6-FD746DEB3A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8485" y="3952833"/>
                <a:ext cx="4377912" cy="2161071"/>
              </a:xfrm>
              <a:prstGeom prst="rect">
                <a:avLst/>
              </a:prstGeom>
            </p:spPr>
          </p:pic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4BDE9F9B-C041-4BE7-B327-E7A3EE7804C4}"/>
                  </a:ext>
                </a:extLst>
              </p:cNvPr>
              <p:cNvSpPr/>
              <p:nvPr/>
            </p:nvSpPr>
            <p:spPr>
              <a:xfrm>
                <a:off x="634332" y="4060374"/>
                <a:ext cx="3464697" cy="381483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7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인벤토리에서 코코넛을 꺼내 코코넛을 배에 실어주세요</a:t>
                </a:r>
                <a:r>
                  <a:rPr lang="en-US" altLang="ko-KR" sz="7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.</a:t>
                </a:r>
                <a:endParaRPr lang="ko-KR" altLang="en-US" sz="7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p:grpSp>
        <p:sp>
          <p:nvSpPr>
            <p:cNvPr id="55" name="화살표: 아래쪽 54">
              <a:extLst>
                <a:ext uri="{FF2B5EF4-FFF2-40B4-BE49-F238E27FC236}">
                  <a16:creationId xmlns:a16="http://schemas.microsoft.com/office/drawing/2014/main" id="{B4093355-8276-4A30-A38D-039A50222C59}"/>
                </a:ext>
              </a:extLst>
            </p:cNvPr>
            <p:cNvSpPr/>
            <p:nvPr/>
          </p:nvSpPr>
          <p:spPr>
            <a:xfrm>
              <a:off x="1906990" y="4774505"/>
              <a:ext cx="226730" cy="250952"/>
            </a:xfrm>
            <a:prstGeom prst="downArrow">
              <a:avLst/>
            </a:prstGeom>
            <a:solidFill>
              <a:srgbClr val="FF0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1D4F5916-A037-4987-8344-12A8A78D54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8360" y="5255662"/>
            <a:ext cx="3041181" cy="1506086"/>
          </a:xfrm>
          <a:prstGeom prst="rect">
            <a:avLst/>
          </a:prstGeom>
        </p:spPr>
      </p:pic>
      <p:sp>
        <p:nvSpPr>
          <p:cNvPr id="59" name="직사각형 58">
            <a:extLst>
              <a:ext uri="{FF2B5EF4-FFF2-40B4-BE49-F238E27FC236}">
                <a16:creationId xmlns:a16="http://schemas.microsoft.com/office/drawing/2014/main" id="{376C04C9-4F88-4F08-9E19-4075C12B53B4}"/>
              </a:ext>
            </a:extLst>
          </p:cNvPr>
          <p:cNvSpPr/>
          <p:nvPr/>
        </p:nvSpPr>
        <p:spPr>
          <a:xfrm>
            <a:off x="1095548" y="5325735"/>
            <a:ext cx="2406803" cy="265003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코코넛이 하나 추가되었습니다</a:t>
            </a:r>
            <a:r>
              <a:rPr lang="en-US" altLang="ko-KR" sz="7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</a:t>
            </a:r>
            <a:endParaRPr lang="ko-KR" altLang="en-US" sz="7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2302B022-1ECD-491F-8BD2-4F4ECFC9E5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06362" y="3765801"/>
            <a:ext cx="4236057" cy="2343011"/>
          </a:xfrm>
          <a:prstGeom prst="rect">
            <a:avLst/>
          </a:prstGeom>
        </p:spPr>
      </p:pic>
      <p:sp>
        <p:nvSpPr>
          <p:cNvPr id="60" name="직사각형 59">
            <a:extLst>
              <a:ext uri="{FF2B5EF4-FFF2-40B4-BE49-F238E27FC236}">
                <a16:creationId xmlns:a16="http://schemas.microsoft.com/office/drawing/2014/main" id="{3F0C220F-BEDD-41E7-9853-DD6EA624F89E}"/>
              </a:ext>
            </a:extLst>
          </p:cNvPr>
          <p:cNvSpPr/>
          <p:nvPr/>
        </p:nvSpPr>
        <p:spPr>
          <a:xfrm>
            <a:off x="5175583" y="3873282"/>
            <a:ext cx="3464697" cy="381483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왼쪽 위를 보시면 진행도가 표시됩니다</a:t>
            </a:r>
            <a:r>
              <a:rPr lang="en-US" altLang="ko-KR" sz="9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</a:p>
          <a:p>
            <a:pPr algn="ctr"/>
            <a:r>
              <a:rPr lang="ko-KR" altLang="en-US" sz="9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배에 아이템을 넣으면 진행도가 올라가게 됩니다</a:t>
            </a:r>
            <a:r>
              <a:rPr lang="en-US" altLang="ko-KR" sz="9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</a:p>
        </p:txBody>
      </p:sp>
      <p:sp>
        <p:nvSpPr>
          <p:cNvPr id="61" name="화살표: 아래쪽 60">
            <a:extLst>
              <a:ext uri="{FF2B5EF4-FFF2-40B4-BE49-F238E27FC236}">
                <a16:creationId xmlns:a16="http://schemas.microsoft.com/office/drawing/2014/main" id="{E70DDFD7-39F6-4C4C-8E3F-12A579046846}"/>
              </a:ext>
            </a:extLst>
          </p:cNvPr>
          <p:cNvSpPr/>
          <p:nvPr/>
        </p:nvSpPr>
        <p:spPr>
          <a:xfrm rot="10800000">
            <a:off x="4737576" y="4213400"/>
            <a:ext cx="306793" cy="339568"/>
          </a:xfrm>
          <a:prstGeom prst="downArrow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5610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그림 189">
            <a:extLst>
              <a:ext uri="{FF2B5EF4-FFF2-40B4-BE49-F238E27FC236}">
                <a16:creationId xmlns:a16="http://schemas.microsoft.com/office/drawing/2014/main" id="{C7FA3CBF-C162-4E9D-97B7-968BC7F0C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1787" y="1121420"/>
            <a:ext cx="4909113" cy="2715286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49E81460-F6FE-4B02-A684-1F671D578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b="1" dirty="0"/>
              <a:t>이동 튜토리얼 </a:t>
            </a:r>
            <a:r>
              <a:rPr lang="en-US" altLang="ko-KR" sz="3200" b="1" dirty="0"/>
              <a:t>(</a:t>
            </a:r>
            <a:r>
              <a:rPr lang="ko-KR" altLang="en-US" sz="3200" b="1" dirty="0"/>
              <a:t>게임 시작 후</a:t>
            </a:r>
            <a:r>
              <a:rPr lang="en-US" altLang="ko-KR" sz="3200" b="1" dirty="0"/>
              <a:t>)</a:t>
            </a:r>
            <a:endParaRPr lang="ko-KR" altLang="en-US" sz="3200" b="1" dirty="0"/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3391580E-A7CC-4B1E-B0CD-CFF6B34F4D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79121" y="4516411"/>
            <a:ext cx="3238499" cy="1677785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ko-KR" altLang="en-US" sz="1050" dirty="0"/>
              <a:t>위의 튜토리얼을 완료하면 구역 버튼이 </a:t>
            </a:r>
            <a:br>
              <a:rPr lang="en-US" altLang="ko-KR" sz="1050" dirty="0"/>
            </a:br>
            <a:r>
              <a:rPr lang="ko-KR" altLang="en-US" sz="1050" dirty="0"/>
              <a:t>생기며 섬을 자유롭게 이동 할 수 있도록 한다</a:t>
            </a:r>
            <a:r>
              <a:rPr lang="en-US" altLang="ko-KR" sz="1050" dirty="0"/>
              <a:t>.</a:t>
            </a:r>
          </a:p>
          <a:p>
            <a:pPr>
              <a:buFontTx/>
              <a:buChar char="-"/>
            </a:pPr>
            <a:r>
              <a:rPr lang="ko-KR" altLang="en-US" sz="1050" dirty="0"/>
              <a:t>구역 버튼을 누르면 옆에 구역의 이름이 나오고</a:t>
            </a:r>
            <a:r>
              <a:rPr lang="en-US" altLang="ko-KR" sz="1050" dirty="0"/>
              <a:t> </a:t>
            </a:r>
            <a:r>
              <a:rPr lang="ko-KR" altLang="en-US" sz="1050" dirty="0"/>
              <a:t>구역의 이름 버튼을 누르면 그 장소로 순간이동한다</a:t>
            </a:r>
            <a:r>
              <a:rPr lang="en-US" altLang="ko-KR" sz="1050" dirty="0"/>
              <a:t>.</a:t>
            </a:r>
          </a:p>
          <a:p>
            <a:pPr>
              <a:buFontTx/>
              <a:buChar char="-"/>
            </a:pPr>
            <a:r>
              <a:rPr lang="ko-KR" altLang="en-US" sz="1050" dirty="0"/>
              <a:t>미션 튜토리얼은 따로 빼서 제작할 예정이며</a:t>
            </a:r>
            <a:r>
              <a:rPr lang="en-US" altLang="ko-KR" sz="1050" dirty="0"/>
              <a:t> </a:t>
            </a:r>
            <a:br>
              <a:rPr lang="en-US" altLang="ko-KR" sz="1050" dirty="0"/>
            </a:br>
            <a:r>
              <a:rPr lang="ko-KR" altLang="en-US" sz="1050" dirty="0"/>
              <a:t>섬을 돌아다니면서도 미션 튜토리얼을 진행할 수 있다</a:t>
            </a:r>
            <a:r>
              <a:rPr lang="en-US" altLang="ko-KR" sz="1050" dirty="0"/>
              <a:t>.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ED5A7238-CB96-4950-826D-BCE820BC17E8}"/>
              </a:ext>
            </a:extLst>
          </p:cNvPr>
          <p:cNvGrpSpPr/>
          <p:nvPr/>
        </p:nvGrpSpPr>
        <p:grpSpPr>
          <a:xfrm>
            <a:off x="2291787" y="3909628"/>
            <a:ext cx="5115920" cy="2857483"/>
            <a:chOff x="246655" y="1348286"/>
            <a:chExt cx="5562474" cy="3106905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142BBBC4-69ED-4E46-9EA2-F82FA72ADDC8}"/>
                </a:ext>
              </a:extLst>
            </p:cNvPr>
            <p:cNvGrpSpPr/>
            <p:nvPr/>
          </p:nvGrpSpPr>
          <p:grpSpPr>
            <a:xfrm>
              <a:off x="246655" y="1348286"/>
              <a:ext cx="5562474" cy="3106905"/>
              <a:chOff x="246655" y="1348286"/>
              <a:chExt cx="8964228" cy="5006945"/>
            </a:xfrm>
          </p:grpSpPr>
          <p:pic>
            <p:nvPicPr>
              <p:cNvPr id="4" name="그림 3">
                <a:extLst>
                  <a:ext uri="{FF2B5EF4-FFF2-40B4-BE49-F238E27FC236}">
                    <a16:creationId xmlns:a16="http://schemas.microsoft.com/office/drawing/2014/main" id="{1C51FE91-E639-48E0-A6A3-2E1118E3B8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6655" y="1348286"/>
                <a:ext cx="8964228" cy="5006945"/>
              </a:xfrm>
              <a:prstGeom prst="rect">
                <a:avLst/>
              </a:prstGeom>
            </p:spPr>
          </p:pic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6290242D-33A8-47E8-9E68-D647CA74647F}"/>
                  </a:ext>
                </a:extLst>
              </p:cNvPr>
              <p:cNvSpPr/>
              <p:nvPr/>
            </p:nvSpPr>
            <p:spPr>
              <a:xfrm>
                <a:off x="425105" y="2411505"/>
                <a:ext cx="887985" cy="412377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구역</a:t>
                </a:r>
              </a:p>
            </p:txBody>
          </p:sp>
        </p:grpSp>
        <p:sp>
          <p:nvSpPr>
            <p:cNvPr id="11" name="순서도: 대체 처리 10">
              <a:extLst>
                <a:ext uri="{FF2B5EF4-FFF2-40B4-BE49-F238E27FC236}">
                  <a16:creationId xmlns:a16="http://schemas.microsoft.com/office/drawing/2014/main" id="{5E711BDF-C620-407C-835C-B2DB5D9ED86C}"/>
                </a:ext>
              </a:extLst>
            </p:cNvPr>
            <p:cNvSpPr/>
            <p:nvPr/>
          </p:nvSpPr>
          <p:spPr>
            <a:xfrm>
              <a:off x="984599" y="1996769"/>
              <a:ext cx="603695" cy="151120"/>
            </a:xfrm>
            <a:prstGeom prst="flowChartAlternateProcess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배</a:t>
              </a:r>
              <a:endParaRPr lang="en-US" altLang="ko-KR" sz="5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32" name="순서도: 대체 처리 31">
              <a:extLst>
                <a:ext uri="{FF2B5EF4-FFF2-40B4-BE49-F238E27FC236}">
                  <a16:creationId xmlns:a16="http://schemas.microsoft.com/office/drawing/2014/main" id="{18116555-6605-46FB-98CF-62AFF8F53909}"/>
                </a:ext>
              </a:extLst>
            </p:cNvPr>
            <p:cNvSpPr/>
            <p:nvPr/>
          </p:nvSpPr>
          <p:spPr>
            <a:xfrm>
              <a:off x="984598" y="2188362"/>
              <a:ext cx="603695" cy="151120"/>
            </a:xfrm>
            <a:prstGeom prst="flowChartAlternateProcess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메인 로비</a:t>
              </a:r>
              <a:endParaRPr lang="en-US" altLang="ko-KR" sz="5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33" name="순서도: 대체 처리 32">
              <a:extLst>
                <a:ext uri="{FF2B5EF4-FFF2-40B4-BE49-F238E27FC236}">
                  <a16:creationId xmlns:a16="http://schemas.microsoft.com/office/drawing/2014/main" id="{AC4E1BD0-C49D-4DFF-A1DE-33BD987CD9FC}"/>
                </a:ext>
              </a:extLst>
            </p:cNvPr>
            <p:cNvSpPr/>
            <p:nvPr/>
          </p:nvSpPr>
          <p:spPr>
            <a:xfrm>
              <a:off x="984598" y="2379955"/>
              <a:ext cx="603695" cy="151120"/>
            </a:xfrm>
            <a:prstGeom prst="flowChartAlternateProcess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모래사장</a:t>
              </a:r>
              <a:endParaRPr lang="en-US" altLang="ko-KR" sz="5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34" name="순서도: 대체 처리 33">
              <a:extLst>
                <a:ext uri="{FF2B5EF4-FFF2-40B4-BE49-F238E27FC236}">
                  <a16:creationId xmlns:a16="http://schemas.microsoft.com/office/drawing/2014/main" id="{E546C1DF-9367-4589-804C-CA209A81E1D6}"/>
                </a:ext>
              </a:extLst>
            </p:cNvPr>
            <p:cNvSpPr/>
            <p:nvPr/>
          </p:nvSpPr>
          <p:spPr>
            <a:xfrm>
              <a:off x="985496" y="2571548"/>
              <a:ext cx="603695" cy="151120"/>
            </a:xfrm>
            <a:prstGeom prst="flowChartAlternateProcess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숲</a:t>
              </a:r>
              <a:endParaRPr lang="en-US" altLang="ko-KR" sz="5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35" name="순서도: 대체 처리 34">
              <a:extLst>
                <a:ext uri="{FF2B5EF4-FFF2-40B4-BE49-F238E27FC236}">
                  <a16:creationId xmlns:a16="http://schemas.microsoft.com/office/drawing/2014/main" id="{2489F56A-0A4C-4C23-9C5A-B82393088AA4}"/>
                </a:ext>
              </a:extLst>
            </p:cNvPr>
            <p:cNvSpPr/>
            <p:nvPr/>
          </p:nvSpPr>
          <p:spPr>
            <a:xfrm>
              <a:off x="984597" y="2750618"/>
              <a:ext cx="603695" cy="151120"/>
            </a:xfrm>
            <a:prstGeom prst="flowChartAlternateProcess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연구소</a:t>
              </a:r>
              <a:endParaRPr lang="en-US" altLang="ko-KR" sz="5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36" name="순서도: 대체 처리 35">
              <a:extLst>
                <a:ext uri="{FF2B5EF4-FFF2-40B4-BE49-F238E27FC236}">
                  <a16:creationId xmlns:a16="http://schemas.microsoft.com/office/drawing/2014/main" id="{7AD3E0FB-8145-4AA9-909C-745CB32A756B}"/>
                </a:ext>
              </a:extLst>
            </p:cNvPr>
            <p:cNvSpPr/>
            <p:nvPr/>
          </p:nvSpPr>
          <p:spPr>
            <a:xfrm>
              <a:off x="984597" y="2935658"/>
              <a:ext cx="603695" cy="151120"/>
            </a:xfrm>
            <a:prstGeom prst="flowChartAlternateProcess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밭</a:t>
              </a:r>
              <a:endParaRPr lang="en-US" altLang="ko-KR" sz="5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8ACD3182-1E20-4571-82A8-5A452C98ABFF}"/>
              </a:ext>
            </a:extLst>
          </p:cNvPr>
          <p:cNvSpPr/>
          <p:nvPr/>
        </p:nvSpPr>
        <p:spPr>
          <a:xfrm>
            <a:off x="2777861" y="1315069"/>
            <a:ext cx="3844456" cy="423297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오른쪽 위에 있는 설정버튼을 눌러 원하는 설정으로 게임을 플레이하고</a:t>
            </a:r>
            <a:endParaRPr lang="en-US" altLang="ko-KR" sz="9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ko-KR" altLang="en-US" sz="9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맵 버튼을 눌러 자신의 위치를 확인해주세요</a:t>
            </a:r>
            <a:r>
              <a:rPr lang="en-US" altLang="ko-KR" sz="9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  <a:endParaRPr lang="ko-KR" altLang="en-US" sz="9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91" name="내용 개체 틀 6">
            <a:extLst>
              <a:ext uri="{FF2B5EF4-FFF2-40B4-BE49-F238E27FC236}">
                <a16:creationId xmlns:a16="http://schemas.microsoft.com/office/drawing/2014/main" id="{E94D2374-A7AD-499D-A1A8-659438FB7723}"/>
              </a:ext>
            </a:extLst>
          </p:cNvPr>
          <p:cNvSpPr txBox="1">
            <a:spLocks/>
          </p:cNvSpPr>
          <p:nvPr/>
        </p:nvSpPr>
        <p:spPr>
          <a:xfrm>
            <a:off x="8360096" y="2245715"/>
            <a:ext cx="3238499" cy="2983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ko-KR" altLang="en-US" sz="1050" dirty="0"/>
              <a:t>간단하게 맵 버튼과 설정 버튼 설명</a:t>
            </a:r>
            <a:endParaRPr lang="en-US" altLang="ko-KR" sz="1050" dirty="0"/>
          </a:p>
        </p:txBody>
      </p:sp>
    </p:spTree>
    <p:extLst>
      <p:ext uri="{BB962C8B-B14F-4D97-AF65-F5344CB8AC3E}">
        <p14:creationId xmlns:p14="http://schemas.microsoft.com/office/powerpoint/2010/main" val="10763488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1891</TotalTime>
  <Words>273</Words>
  <Application>Microsoft Office PowerPoint</Application>
  <PresentationFormat>와이드스크린</PresentationFormat>
  <Paragraphs>45</Paragraphs>
  <Slides>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</vt:i4>
      </vt:variant>
    </vt:vector>
  </HeadingPairs>
  <TitlesOfParts>
    <vt:vector size="8" baseType="lpstr">
      <vt:lpstr>맑은 고딕</vt:lpstr>
      <vt:lpstr>Arial</vt:lpstr>
      <vt:lpstr>Office 테마</vt:lpstr>
      <vt:lpstr>ESCAPE ISLAND</vt:lpstr>
      <vt:lpstr>이동 튜토리얼 (시작 전)</vt:lpstr>
      <vt:lpstr>이동 튜토리얼 (게임 시작 후)</vt:lpstr>
      <vt:lpstr>이동 튜토리얼 (게임 시작 후)</vt:lpstr>
      <vt:lpstr>이동 튜토리얼 (게임 시작 후)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ESCAPE ISLAND</dc:title>
  <dc:creator>유 지호</dc:creator>
  <cp:lastModifiedBy>유 지호</cp:lastModifiedBy>
  <cp:revision>29</cp:revision>
  <dcterms:created xsi:type="dcterms:W3CDTF">2022-03-03T03:40:07Z</dcterms:created>
  <dcterms:modified xsi:type="dcterms:W3CDTF">2022-04-28T11:38:58Z</dcterms:modified>
</cp:coreProperties>
</file>